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371" r:id="rId2"/>
    <p:sldId id="589" r:id="rId3"/>
    <p:sldId id="594" r:id="rId4"/>
    <p:sldId id="492" r:id="rId5"/>
    <p:sldId id="593" r:id="rId6"/>
    <p:sldId id="596" r:id="rId7"/>
    <p:sldId id="595" r:id="rId8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97D2FF"/>
    <a:srgbClr val="FBEF6A"/>
    <a:srgbClr val="002060"/>
    <a:srgbClr val="97B4FB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75" autoAdjust="0"/>
    <p:restoredTop sz="97459" autoAdjust="0"/>
  </p:normalViewPr>
  <p:slideViewPr>
    <p:cSldViewPr snapToGrid="0">
      <p:cViewPr varScale="1">
        <p:scale>
          <a:sx n="103" d="100"/>
          <a:sy n="103" d="100"/>
        </p:scale>
        <p:origin x="1752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15" d="100"/>
          <a:sy n="115" d="100"/>
        </p:scale>
        <p:origin x="517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9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D5DF79-7E24-49CA-8D8C-CDC91AEF925E}" type="datetimeFigureOut">
              <a:rPr lang="de-DE" smtClean="0"/>
              <a:t>25.03.2026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9" y="9429750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A91456-D84C-44C6-A3E2-D151D565737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221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9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DBE76D-0A47-4685-B764-DB9D6E03008E}" type="datetimeFigureOut">
              <a:rPr lang="de-DE" smtClean="0"/>
              <a:t>25.03.2026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60875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1" y="4776789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9" y="9429750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0A408-5961-4F0B-B322-BCA801A230E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8211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0A408-5961-4F0B-B322-BCA801A230EA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7947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92CC5B-D499-E888-FE9B-29385F9105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529D7BED-C5B2-0A50-BD6A-1DDE9CB4CE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06FFF389-9B7B-09E3-0ED2-8FCA173F65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74144F1-1733-FE47-3D83-242682FA14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0A408-5961-4F0B-B322-BCA801A230EA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4265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D83D2D-5348-F922-2D07-DC51F09174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6C99B6C2-3ADC-B548-B9CB-3DC5931879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F80AD591-1591-CC07-E2C9-ED9719E11E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436E2C3-957A-677A-80C5-DE32718173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0A408-5961-4F0B-B322-BCA801A230EA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6664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0A408-5961-4F0B-B322-BCA801A230EA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33756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41CC01-EBF3-B685-2A1D-D84D544CBE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A4FE4837-6848-55E4-462B-31CAE86E08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4E2BAF55-C39E-85B6-511C-00284F2440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1466E74-41DF-4C38-DEFE-6A5C9DFD1D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0A408-5961-4F0B-B322-BCA801A230EA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22670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84ACCE-DA29-98B8-5A3D-E31DE184E1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CCAF022F-075B-8A9A-C8CD-99576EC136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2EEC94E5-7542-3C36-0A1B-2E4019E69E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BA1BF7D-512F-A273-F520-D64B522C67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0A408-5961-4F0B-B322-BCA801A230EA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46225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E339D6-2298-47CE-6957-14DDC8B19D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647F17F0-AA0E-9A16-115D-D6BC8296F3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8853BB5E-798E-7FE8-BFF6-EE41853E98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A6A9106-A64C-FC2E-A2A1-B010C8BAAA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0A408-5961-4F0B-B322-BCA801A230EA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7350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EAB57-8F1C-46B4-AB11-FAF0D720932E}" type="datetimeFigureOut">
              <a:rPr lang="de-DE" smtClean="0"/>
              <a:t>25.03.2026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D6B39-A44C-437D-BA22-B194E3AA30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278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EAB57-8F1C-46B4-AB11-FAF0D720932E}" type="datetimeFigureOut">
              <a:rPr lang="de-DE" smtClean="0"/>
              <a:t>25.03.2026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D6B39-A44C-437D-BA22-B194E3AA30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4241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EAB57-8F1C-46B4-AB11-FAF0D720932E}" type="datetimeFigureOut">
              <a:rPr lang="de-DE" smtClean="0"/>
              <a:t>25.03.2026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D6B39-A44C-437D-BA22-B194E3AA30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0466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EAB57-8F1C-46B4-AB11-FAF0D720932E}" type="datetimeFigureOut">
              <a:rPr lang="de-DE" smtClean="0"/>
              <a:t>25.03.2026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D6B39-A44C-437D-BA22-B194E3AA30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4846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EAB57-8F1C-46B4-AB11-FAF0D720932E}" type="datetimeFigureOut">
              <a:rPr lang="de-DE" smtClean="0"/>
              <a:t>25.03.2026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D6B39-A44C-437D-BA22-B194E3AA30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4330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EAB57-8F1C-46B4-AB11-FAF0D720932E}" type="datetimeFigureOut">
              <a:rPr lang="de-DE" smtClean="0"/>
              <a:t>25.03.2026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D6B39-A44C-437D-BA22-B194E3AA30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2550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EAB57-8F1C-46B4-AB11-FAF0D720932E}" type="datetimeFigureOut">
              <a:rPr lang="de-DE" smtClean="0"/>
              <a:t>25.03.2026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D6B39-A44C-437D-BA22-B194E3AA30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9619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EAB57-8F1C-46B4-AB11-FAF0D720932E}" type="datetimeFigureOut">
              <a:rPr lang="de-DE" smtClean="0"/>
              <a:t>25.03.2026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D6B39-A44C-437D-BA22-B194E3AA30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2248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EAB57-8F1C-46B4-AB11-FAF0D720932E}" type="datetimeFigureOut">
              <a:rPr lang="de-DE" smtClean="0"/>
              <a:t>25.03.2026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D6B39-A44C-437D-BA22-B194E3AA30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0159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EAB57-8F1C-46B4-AB11-FAF0D720932E}" type="datetimeFigureOut">
              <a:rPr lang="de-DE" smtClean="0"/>
              <a:t>25.03.2026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D6B39-A44C-437D-BA22-B194E3AA30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42407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EAB57-8F1C-46B4-AB11-FAF0D720932E}" type="datetimeFigureOut">
              <a:rPr lang="de-DE" smtClean="0"/>
              <a:t>25.03.2026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D6B39-A44C-437D-BA22-B194E3AA30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5330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2EAB57-8F1C-46B4-AB11-FAF0D720932E}" type="datetimeFigureOut">
              <a:rPr lang="de-DE" smtClean="0"/>
              <a:t>25.03.2026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D6B39-A44C-437D-BA22-B194E3AA30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7500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mp"/><Relationship Id="rId3" Type="http://schemas.openxmlformats.org/officeDocument/2006/relationships/image" Target="../media/image3.png"/><Relationship Id="rId7" Type="http://schemas.openxmlformats.org/officeDocument/2006/relationships/image" Target="../media/image2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6.tmp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mp"/><Relationship Id="rId3" Type="http://schemas.openxmlformats.org/officeDocument/2006/relationships/image" Target="../media/image9.tmp"/><Relationship Id="rId7" Type="http://schemas.openxmlformats.org/officeDocument/2006/relationships/image" Target="../media/image2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tmp"/><Relationship Id="rId3" Type="http://schemas.openxmlformats.org/officeDocument/2006/relationships/image" Target="../media/image3.png"/><Relationship Id="rId7" Type="http://schemas.openxmlformats.org/officeDocument/2006/relationships/image" Target="../media/image11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3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FA833D5C-DD44-CBA3-9ECA-F0189909E1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57678" y="226247"/>
            <a:ext cx="2057143" cy="576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A70B8877-739F-1F9E-F3AD-C21F58BA281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5108585"/>
            <a:ext cx="928924" cy="149737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6406662" y="1219200"/>
            <a:ext cx="1479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17FAA5A-455C-209D-5E06-CF09439DFE2E}"/>
              </a:ext>
            </a:extLst>
          </p:cNvPr>
          <p:cNvSpPr txBox="1"/>
          <p:nvPr/>
        </p:nvSpPr>
        <p:spPr>
          <a:xfrm>
            <a:off x="464462" y="144915"/>
            <a:ext cx="59681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="1" dirty="0">
                <a:ln w="0"/>
                <a:solidFill>
                  <a:prstClr val="black"/>
                </a:solidFill>
                <a:latin typeface="Georgia" panose="02040502050405020303" pitchFamily="18" charset="0"/>
              </a:rPr>
              <a:t>4</a:t>
            </a:r>
            <a:r>
              <a:rPr kumimoji="0" lang="de-DE" sz="18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. 	Bauanträge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9712FD24-4461-B0BF-879A-335EE6ED46BC}"/>
              </a:ext>
            </a:extLst>
          </p:cNvPr>
          <p:cNvSpPr/>
          <p:nvPr/>
        </p:nvSpPr>
        <p:spPr>
          <a:xfrm>
            <a:off x="464462" y="497391"/>
            <a:ext cx="6393216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de-DE" b="0" cap="none" spc="0" dirty="0">
                <a:ln w="0"/>
                <a:solidFill>
                  <a:schemeClr val="tx1"/>
                </a:solidFill>
                <a:latin typeface="Georgia" panose="02040502050405020303" pitchFamily="18" charset="0"/>
              </a:rPr>
              <a:t>4.1 	Bauantrag über den Neubau von 15 Chalets in Oberjoch</a:t>
            </a:r>
          </a:p>
          <a:p>
            <a:endParaRPr lang="de-DE" b="0" cap="none" spc="0" dirty="0">
              <a:ln w="0"/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10ED5A9A-1B26-8017-1045-BB734B6AF044}"/>
              </a:ext>
            </a:extLst>
          </p:cNvPr>
          <p:cNvGrpSpPr/>
          <p:nvPr/>
        </p:nvGrpSpPr>
        <p:grpSpPr>
          <a:xfrm>
            <a:off x="642303" y="1121014"/>
            <a:ext cx="7859393" cy="5239595"/>
            <a:chOff x="799414" y="1339280"/>
            <a:chExt cx="7859393" cy="5239595"/>
          </a:xfrm>
        </p:grpSpPr>
        <p:pic>
          <p:nvPicPr>
            <p:cNvPr id="2" name="Grafik 1" descr="Ein Bild, das Luftfotografie, Luftbild, Karte, Vogelperspektive enthält.&#10;&#10;KI-generierte Inhalte können fehlerhaft sein.">
              <a:extLst>
                <a:ext uri="{FF2B5EF4-FFF2-40B4-BE49-F238E27FC236}">
                  <a16:creationId xmlns:a16="http://schemas.microsoft.com/office/drawing/2014/main" id="{CF4C6BCC-FB3F-9819-890D-7B00CD46970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414" y="1339280"/>
              <a:ext cx="7859393" cy="5239595"/>
            </a:xfrm>
            <a:prstGeom prst="rect">
              <a:avLst/>
            </a:prstGeom>
          </p:spPr>
        </p:pic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81895FC8-3C24-3CEE-55A0-A8A0F6A2A602}"/>
                </a:ext>
              </a:extLst>
            </p:cNvPr>
            <p:cNvSpPr/>
            <p:nvPr/>
          </p:nvSpPr>
          <p:spPr>
            <a:xfrm>
              <a:off x="3038475" y="2362200"/>
              <a:ext cx="666750" cy="666750"/>
            </a:xfrm>
            <a:prstGeom prst="ellipse">
              <a:avLst/>
            </a:prstGeom>
            <a:solidFill>
              <a:srgbClr val="FF0000">
                <a:alpha val="25098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302408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C68797-7B9F-6A4F-045A-4CA908DA5C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918B7097-4D63-A033-521F-BECC4B0D044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108585"/>
            <a:ext cx="928924" cy="149737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C12A619E-F1C3-02DD-38F1-DFA461267B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69" y="585662"/>
            <a:ext cx="8815152" cy="2327505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00C39522-B22F-986B-79BB-E6F1B9152F70}"/>
              </a:ext>
            </a:extLst>
          </p:cNvPr>
          <p:cNvSpPr txBox="1"/>
          <p:nvPr/>
        </p:nvSpPr>
        <p:spPr>
          <a:xfrm>
            <a:off x="6352520" y="1195137"/>
            <a:ext cx="1479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ABFABFD-64A5-086E-3932-398900881EE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57678" y="226247"/>
            <a:ext cx="2057143" cy="5760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7A51BD21-0EA7-7DD2-AFCD-D885DEDC63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706" y="3141952"/>
            <a:ext cx="4858972" cy="332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542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7D4FD6-6CDF-BF7A-5563-1AA6789BC0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B1372149-2106-6BC1-C98B-534AF864A48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108585"/>
            <a:ext cx="928924" cy="149737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2AC8A813-A207-3CF4-BD8B-D197006B5334}"/>
              </a:ext>
            </a:extLst>
          </p:cNvPr>
          <p:cNvSpPr txBox="1"/>
          <p:nvPr/>
        </p:nvSpPr>
        <p:spPr>
          <a:xfrm>
            <a:off x="6352520" y="1195137"/>
            <a:ext cx="1479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833F0A0-3719-E894-1621-E17F0C7BDCF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57678" y="226247"/>
            <a:ext cx="2057143" cy="576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3ADF111-4CAC-1C6A-2137-814688251A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96" y="1195137"/>
            <a:ext cx="8453535" cy="460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521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FA833D5C-DD44-CBA3-9ECA-F0189909E1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57678" y="226247"/>
            <a:ext cx="2057143" cy="57600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6406662" y="1219200"/>
            <a:ext cx="1479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352715" y="226247"/>
            <a:ext cx="650496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/>
            <a:r>
              <a:rPr kumimoji="0" lang="de-DE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4.2 Bauantrag über den Neubau von zwei Mitarbeiterhäuser 	mit Tiefgarage in Oberjoch</a:t>
            </a:r>
          </a:p>
          <a:p>
            <a:pPr lvl="0"/>
            <a:r>
              <a:rPr kumimoji="0" lang="de-DE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/>
                <a:uLnTx/>
                <a:uFillTx/>
                <a:latin typeface="Georgia" panose="02040502050405020303" pitchFamily="18" charset="0"/>
                <a:ea typeface="+mn-ea"/>
                <a:cs typeface="+mn-cs"/>
              </a:rPr>
              <a:t> </a:t>
            </a:r>
            <a:endParaRPr kumimoji="0" lang="de-DE" sz="2000" b="0" i="0" u="none" strike="noStrike" kern="1200" cap="none" spc="0" normalizeH="0" baseline="0" noProof="0" dirty="0">
              <a:ln w="0"/>
              <a:solidFill>
                <a:prstClr val="black"/>
              </a:solidFill>
              <a:effectLst/>
              <a:uLnTx/>
              <a:uFillTx/>
              <a:latin typeface="Georgia" panose="02040502050405020303" pitchFamily="18" charset="0"/>
              <a:ea typeface="+mn-ea"/>
              <a:cs typeface="+mn-cs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70B8877-739F-1F9E-F3AD-C21F58BA281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0" y="5295075"/>
            <a:ext cx="928924" cy="1497370"/>
          </a:xfrm>
          <a:prstGeom prst="rect">
            <a:avLst/>
          </a:prstGeom>
        </p:spPr>
      </p:pic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4DECF088-C77E-5D77-DA48-D73593D690EA}"/>
              </a:ext>
            </a:extLst>
          </p:cNvPr>
          <p:cNvGrpSpPr/>
          <p:nvPr/>
        </p:nvGrpSpPr>
        <p:grpSpPr>
          <a:xfrm>
            <a:off x="642303" y="1121014"/>
            <a:ext cx="7859393" cy="5239595"/>
            <a:chOff x="799414" y="1339280"/>
            <a:chExt cx="7859393" cy="5239595"/>
          </a:xfrm>
        </p:grpSpPr>
        <p:pic>
          <p:nvPicPr>
            <p:cNvPr id="11" name="Grafik 10" descr="Ein Bild, das Luftfotografie, Luftbild, Karte, Vogelperspektive enthält.&#10;&#10;KI-generierte Inhalte können fehlerhaft sein.">
              <a:extLst>
                <a:ext uri="{FF2B5EF4-FFF2-40B4-BE49-F238E27FC236}">
                  <a16:creationId xmlns:a16="http://schemas.microsoft.com/office/drawing/2014/main" id="{8298AD61-7824-20BC-85BA-325964D0949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414" y="1339280"/>
              <a:ext cx="7859393" cy="5239595"/>
            </a:xfrm>
            <a:prstGeom prst="rect">
              <a:avLst/>
            </a:prstGeom>
          </p:spPr>
        </p:pic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47F1A14E-6B8C-754A-039C-3326B77088E8}"/>
                </a:ext>
              </a:extLst>
            </p:cNvPr>
            <p:cNvSpPr/>
            <p:nvPr/>
          </p:nvSpPr>
          <p:spPr>
            <a:xfrm>
              <a:off x="2974956" y="2582221"/>
              <a:ext cx="476548" cy="476548"/>
            </a:xfrm>
            <a:prstGeom prst="ellipse">
              <a:avLst/>
            </a:prstGeom>
            <a:solidFill>
              <a:srgbClr val="FF0000">
                <a:alpha val="25098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663248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25AD8B-FA6F-5189-4BD1-AC6C653928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97ADF99-21C7-757B-7278-A8A957B970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99" y="514247"/>
            <a:ext cx="8724122" cy="266104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68EDDDA7-6EC2-D07A-2DD8-67761C856C4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5108585"/>
            <a:ext cx="928924" cy="149737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9357AF76-428B-28DD-CF60-917CE19D5D6C}"/>
              </a:ext>
            </a:extLst>
          </p:cNvPr>
          <p:cNvSpPr txBox="1"/>
          <p:nvPr/>
        </p:nvSpPr>
        <p:spPr>
          <a:xfrm>
            <a:off x="6352520" y="1195137"/>
            <a:ext cx="1479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6468D47-1F9C-3A5D-643C-2B39B9E8476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57678" y="226247"/>
            <a:ext cx="2057143" cy="5760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4568488-36D6-071B-9C0E-EDC4F25C35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915" y="3429000"/>
            <a:ext cx="5265689" cy="301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811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2BE5C3-9352-9FC9-8DDB-8021EBF0AD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9D7C477B-FC06-F7FF-7F5D-4E5395E7328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108585"/>
            <a:ext cx="928924" cy="149737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DDBB8BE1-B82B-D7E0-E5D0-B8ABBB7767A1}"/>
              </a:ext>
            </a:extLst>
          </p:cNvPr>
          <p:cNvSpPr txBox="1"/>
          <p:nvPr/>
        </p:nvSpPr>
        <p:spPr>
          <a:xfrm>
            <a:off x="6352520" y="1195137"/>
            <a:ext cx="1479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E9D277A-218E-F9F3-085F-174538460B1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57678" y="226247"/>
            <a:ext cx="2057143" cy="5760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1E100C44-744F-CD10-50DA-05E7CD2575C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79" y="226247"/>
            <a:ext cx="5882423" cy="4188673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F274883C-D52D-3C9D-C39C-F5393271EB5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521" y="4520253"/>
            <a:ext cx="6134299" cy="223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447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9C8C32-26EE-488A-0D00-625A37354E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3439256A-4569-71F9-AC3F-860D174327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108585"/>
            <a:ext cx="928924" cy="149737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E64BB475-6F26-0023-6F07-D0952C5FF414}"/>
              </a:ext>
            </a:extLst>
          </p:cNvPr>
          <p:cNvSpPr txBox="1"/>
          <p:nvPr/>
        </p:nvSpPr>
        <p:spPr>
          <a:xfrm>
            <a:off x="6352520" y="1195137"/>
            <a:ext cx="1479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B21274E6-42D7-3A71-6978-1C094D2F253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57678" y="226247"/>
            <a:ext cx="2057143" cy="5760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A2261417-484B-7D07-44EF-56A1D70032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51" y="1195136"/>
            <a:ext cx="8327044" cy="4346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1994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36</Words>
  <Application>Microsoft Office PowerPoint</Application>
  <PresentationFormat>Bildschirmpräsentation (4:3)</PresentationFormat>
  <Paragraphs>11</Paragraphs>
  <Slides>7</Slides>
  <Notes>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Georgia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Markt Bad Hindelang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Bernadette Burlefinger</dc:creator>
  <cp:lastModifiedBy>Julia Eggensberger</cp:lastModifiedBy>
  <cp:revision>636</cp:revision>
  <cp:lastPrinted>2025-01-22T15:08:20Z</cp:lastPrinted>
  <dcterms:created xsi:type="dcterms:W3CDTF">2024-01-31T14:30:47Z</dcterms:created>
  <dcterms:modified xsi:type="dcterms:W3CDTF">2026-03-25T17:02:37Z</dcterms:modified>
</cp:coreProperties>
</file>